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9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2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8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5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0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2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6B5C-918E-4306-B092-4705C0522C7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EC47-A647-46E9-9499-003CD460D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7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9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0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0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75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Макаревская Юлия Эдуардовна</cp:lastModifiedBy>
  <cp:revision>4</cp:revision>
  <dcterms:created xsi:type="dcterms:W3CDTF">2021-08-07T19:32:10Z</dcterms:created>
  <dcterms:modified xsi:type="dcterms:W3CDTF">2021-08-25T08:23:30Z</dcterms:modified>
</cp:coreProperties>
</file>