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5AC56-6014-4612-86A0-18A5F01336B5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E9308-ABD3-435B-8DAD-04BE74397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E9308-ABD3-435B-8DAD-04BE743973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7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42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5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44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9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0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7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3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8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D49D-9CE5-44EA-BA2E-4D9B6C9B820E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B29773-F4BB-453E-B59C-40810D07E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54560"/>
            <a:ext cx="7766936" cy="164630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школьного ученического самоуправления </a:t>
            </a:r>
            <a:r>
              <a:rPr lang="ru-RU" dirty="0" smtClean="0">
                <a:solidFill>
                  <a:srgbClr val="000000"/>
                </a:solidFill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«Проектная </a:t>
            </a:r>
            <a:r>
              <a:rPr lang="ru-RU" dirty="0">
                <a:solidFill>
                  <a:srgbClr val="000000"/>
                </a:solidFill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 школе, как линия роста»</a:t>
            </a:r>
            <a:br>
              <a:rPr lang="ru-RU" dirty="0">
                <a:solidFill>
                  <a:srgbClr val="000000"/>
                </a:solidFill>
                <a:latin typeface="XO Thames" panose="020206030504050203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МОБУ </a:t>
            </a:r>
            <a:r>
              <a:rPr lang="ru-RU" dirty="0" smtClean="0"/>
              <a:t>СОШ №</a:t>
            </a:r>
            <a:r>
              <a:rPr lang="ru-RU" dirty="0" smtClean="0"/>
              <a:t>77</a:t>
            </a:r>
          </a:p>
          <a:p>
            <a:r>
              <a:rPr lang="ru-RU" dirty="0" smtClean="0"/>
              <a:t>Автор проекта- Клименко Даша, ученица 9 гимназического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88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91" y="244703"/>
            <a:ext cx="9685866" cy="5633583"/>
          </a:xfrm>
        </p:spPr>
        <p:txBody>
          <a:bodyPr>
            <a:normAutofit/>
          </a:bodyPr>
          <a:lstStyle/>
          <a:p>
            <a:r>
              <a:rPr lang="ru-RU" sz="2800" dirty="0"/>
              <a:t>Цель проекта: Техническое оснащение кабинета «Проектной деятельности</a:t>
            </a:r>
            <a:r>
              <a:rPr lang="ru-RU" sz="2800" dirty="0" smtClean="0"/>
              <a:t>» № 16.</a:t>
            </a:r>
            <a:endParaRPr lang="ru-RU" sz="2800" dirty="0"/>
          </a:p>
          <a:p>
            <a:r>
              <a:rPr lang="ru-RU" sz="2800" dirty="0"/>
              <a:t>Задачи проекта:</a:t>
            </a:r>
          </a:p>
          <a:p>
            <a:pPr marL="0" indent="0">
              <a:buNone/>
            </a:pPr>
            <a:r>
              <a:rPr lang="ru-RU" sz="2800" dirty="0"/>
              <a:t>1. Погружение в проект и его написание; </a:t>
            </a:r>
          </a:p>
          <a:p>
            <a:pPr marL="0" indent="0">
              <a:buNone/>
            </a:pPr>
            <a:r>
              <a:rPr lang="ru-RU" sz="2800" dirty="0"/>
              <a:t>2. Изучение рынка технической оснащенности кабинетов в школе и создание расчетно-сметной документации;</a:t>
            </a:r>
          </a:p>
          <a:p>
            <a:pPr marL="0" indent="0">
              <a:buNone/>
            </a:pPr>
            <a:r>
              <a:rPr lang="ru-RU" sz="2800" dirty="0"/>
              <a:t>3. Защита проекта на городском конкурсе </a:t>
            </a:r>
            <a:r>
              <a:rPr lang="ru-RU" sz="2800" dirty="0" err="1"/>
              <a:t>ШкИБ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4. Реализация проекта;</a:t>
            </a:r>
          </a:p>
          <a:p>
            <a:pPr marL="0" indent="0">
              <a:buNone/>
            </a:pPr>
            <a:r>
              <a:rPr lang="ru-RU" sz="2800" dirty="0"/>
              <a:t>5. Обмен опытом с другими участниками конкурса </a:t>
            </a:r>
            <a:r>
              <a:rPr lang="ru-RU" sz="2800" dirty="0" err="1"/>
              <a:t>ШкИБ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977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193" y="169576"/>
            <a:ext cx="1688738" cy="2200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72" y="169576"/>
            <a:ext cx="4560203" cy="2158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7" y="3079224"/>
            <a:ext cx="4511431" cy="2920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205" y="3267692"/>
            <a:ext cx="2132120" cy="3168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087" y="3384024"/>
            <a:ext cx="2130770" cy="2874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589" y="3619591"/>
            <a:ext cx="1925489" cy="2638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0396" y="355262"/>
            <a:ext cx="425149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реализации этого проекта будет решена проблема оборудования кабинета «Проектной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№16: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интерактивная панель, ноутбук, МФУ, программное обеспечение, новые парты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Для проведения уроков и внеурочных мероприятий.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76566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130</Words>
  <Application>Microsoft Office PowerPoint</Application>
  <PresentationFormat>Широкоэкранный</PresentationFormat>
  <Paragraphs>15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XO Thames</vt:lpstr>
      <vt:lpstr>Грань</vt:lpstr>
      <vt:lpstr>Проект школьного ученического самоуправления «Проектная деятельность в школе, как линия роста»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в школе, как линия роста» </dc:title>
  <dc:creator>User</dc:creator>
  <cp:lastModifiedBy>User</cp:lastModifiedBy>
  <cp:revision>4</cp:revision>
  <dcterms:created xsi:type="dcterms:W3CDTF">2023-10-24T06:07:00Z</dcterms:created>
  <dcterms:modified xsi:type="dcterms:W3CDTF">2023-11-09T06:05:04Z</dcterms:modified>
</cp:coreProperties>
</file>